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5"/>
  </p:notesMasterIdLst>
  <p:sldIdLst>
    <p:sldId id="266" r:id="rId5"/>
    <p:sldId id="257" r:id="rId6"/>
    <p:sldId id="258" r:id="rId7"/>
    <p:sldId id="270" r:id="rId8"/>
    <p:sldId id="263" r:id="rId9"/>
    <p:sldId id="271" r:id="rId10"/>
    <p:sldId id="272" r:id="rId11"/>
    <p:sldId id="273" r:id="rId12"/>
    <p:sldId id="269" r:id="rId13"/>
    <p:sldId id="268" r:id="rId14"/>
  </p:sldIdLst>
  <p:sldSz cx="12192000" cy="6858000"/>
  <p:notesSz cx="6858000" cy="9144000"/>
  <p:embeddedFontLst>
    <p:embeddedFont>
      <p:font typeface="SamsungOne 450C" panose="020B0506030303020204" charset="0"/>
      <p:regular r:id="rId16"/>
    </p:embeddedFont>
    <p:embeddedFont>
      <p:font typeface="SamsungOne 800C" panose="020B090603030302020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>
        <p:scale>
          <a:sx n="77" d="100"/>
          <a:sy n="77" d="100"/>
        </p:scale>
        <p:origin x="-114" y="-7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4155B7F-BD76-409E-92FF-080673FFF9A2}"/>
              </a:ext>
            </a:extLst>
          </p:cNvPr>
          <p:cNvSpPr txBox="1"/>
          <p:nvPr/>
        </p:nvSpPr>
        <p:spPr>
          <a:xfrm>
            <a:off x="278295" y="7694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chemeClr val="tx2"/>
                </a:solidFill>
                <a:effectLst/>
              </a:rPr>
              <a:t>Github</a:t>
            </a:r>
            <a:r>
              <a:rPr lang="en-US" b="0" i="0" dirty="0">
                <a:solidFill>
                  <a:schemeClr val="tx2"/>
                </a:solidFill>
                <a:effectLst/>
              </a:rPr>
              <a:t>: </a:t>
            </a:r>
            <a:r>
              <a:rPr lang="en-US" u="sng" dirty="0" smtClean="0">
                <a:solidFill>
                  <a:schemeClr val="tx2"/>
                </a:solidFill>
              </a:rPr>
              <a:t>https</a:t>
            </a:r>
            <a:r>
              <a:rPr lang="en-US" u="sng" dirty="0">
                <a:solidFill>
                  <a:schemeClr val="tx2"/>
                </a:solidFill>
              </a:rPr>
              <a:t>://github.com/quaeritis-testa</a:t>
            </a:r>
            <a:endParaRPr lang="ru-RU" u="sng" dirty="0">
              <a:solidFill>
                <a:schemeClr val="tx2"/>
              </a:solidFill>
            </a:endParaRPr>
          </a:p>
        </p:txBody>
      </p:sp>
      <p:pic>
        <p:nvPicPr>
          <p:cNvPr id="6146" name="Picture 2" descr="http://qrcoder.ru/code/?https%3A%2F%2Fgithub.com%2Fquaeritis-testa%2FFireTamProj%2Fblob%2Fmain%2FFireTam.apk&amp;6&amp;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67" y="1707419"/>
            <a:ext cx="25717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FireTam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/>
              <a:t>Проект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24.05.2022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2810337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latin typeface="+mn-lt"/>
              </a:rPr>
              <a:t>FireTam</a:t>
            </a:r>
            <a:r>
              <a:rPr lang="en-US" sz="3600" dirty="0" smtClean="0">
                <a:latin typeface="+mn-lt"/>
              </a:rPr>
              <a:t>-</a:t>
            </a:r>
            <a:r>
              <a:rPr lang="ru-RU" sz="3600" dirty="0" smtClean="0">
                <a:latin typeface="+mn-lt"/>
              </a:rPr>
              <a:t> </a:t>
            </a:r>
            <a:r>
              <a:rPr lang="ru-RU" sz="3600" dirty="0" err="1" smtClean="0">
                <a:latin typeface="+mn-lt"/>
              </a:rPr>
              <a:t>тамагочи</a:t>
            </a:r>
            <a:r>
              <a:rPr lang="ru-RU" sz="3600" dirty="0" smtClean="0">
                <a:latin typeface="+mn-lt"/>
              </a:rPr>
              <a:t> игра</a:t>
            </a:r>
            <a:r>
              <a:rPr lang="ru-RU" sz="3600" dirty="0">
                <a:latin typeface="+mn-lt"/>
              </a:rPr>
              <a:t>, которая не отнимет много времени, однако позволит снять напряжение и нагрузку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24.05.2022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pic>
        <p:nvPicPr>
          <p:cNvPr id="1026" name="Picture 2" descr="D:\Document\Desctop\ogono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523" y="3413200"/>
            <a:ext cx="3121160" cy="312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FireTam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38200" y="1465410"/>
            <a:ext cx="2448106" cy="37240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solidFill>
                  <a:schemeClr val="tx2"/>
                </a:solidFill>
              </a:rPr>
              <a:t>Технологии: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Fragment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Notifications</a:t>
            </a:r>
            <a:endParaRPr lang="en-US" sz="2400" dirty="0" smtClean="0">
              <a:solidFill>
                <a:schemeClr val="tx2"/>
              </a:solidFill>
            </a:endParaRP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ru-RU" sz="2800" dirty="0" smtClean="0">
                <a:solidFill>
                  <a:schemeClr val="tx2"/>
                </a:solidFill>
              </a:rPr>
              <a:t>Язык: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Java 100%</a:t>
            </a:r>
          </a:p>
          <a:p>
            <a:endParaRPr lang="en-US" sz="2800" dirty="0">
              <a:solidFill>
                <a:schemeClr val="tx2"/>
              </a:solidFill>
            </a:endParaRPr>
          </a:p>
          <a:p>
            <a:r>
              <a:rPr lang="ru-RU" sz="2800" dirty="0" smtClean="0">
                <a:solidFill>
                  <a:schemeClr val="tx2"/>
                </a:solidFill>
              </a:rPr>
              <a:t>Назначение:</a:t>
            </a:r>
          </a:p>
          <a:p>
            <a:r>
              <a:rPr lang="ru-RU" sz="2400" dirty="0" smtClean="0">
                <a:solidFill>
                  <a:schemeClr val="tx2"/>
                </a:solidFill>
              </a:rPr>
              <a:t>Развлекательное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024" y="962025"/>
            <a:ext cx="2654011" cy="265401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445" y="3395029"/>
            <a:ext cx="2808681" cy="28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367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24.05.2022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6F8C01A-14AF-441E-AC7C-29751EF6D82F}"/>
              </a:ext>
            </a:extLst>
          </p:cNvPr>
          <p:cNvSpPr txBox="1"/>
          <p:nvPr/>
        </p:nvSpPr>
        <p:spPr>
          <a:xfrm>
            <a:off x="825129" y="1536174"/>
            <a:ext cx="414443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tx2"/>
                </a:solidFill>
              </a:rPr>
              <a:t>В основной активности находится весь код игры, где происходят вычисления необходимых параметров</a:t>
            </a:r>
          </a:p>
          <a:p>
            <a:r>
              <a:rPr lang="ru-RU" sz="2400" dirty="0" smtClean="0">
                <a:solidFill>
                  <a:schemeClr val="tx2"/>
                </a:solidFill>
              </a:rPr>
              <a:t>В стартовой активности располагаются кнопки начала игры и описания игры</a:t>
            </a:r>
            <a:endParaRPr lang="ru-RU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483" y="922529"/>
            <a:ext cx="2694284" cy="569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91" y="922529"/>
            <a:ext cx="2694284" cy="569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классы и пакеты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38200" y="1264101"/>
            <a:ext cx="5455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java/com/</a:t>
            </a:r>
            <a:r>
              <a:rPr lang="en-US" sz="2400" dirty="0" err="1" smtClean="0">
                <a:solidFill>
                  <a:schemeClr val="tx2"/>
                </a:solidFill>
              </a:rPr>
              <a:t>sredstva</a:t>
            </a:r>
            <a:r>
              <a:rPr lang="en-US" sz="2400" dirty="0" smtClean="0">
                <a:solidFill>
                  <a:schemeClr val="tx2"/>
                </a:solidFill>
              </a:rPr>
              <a:t>/</a:t>
            </a:r>
            <a:r>
              <a:rPr lang="en-US" sz="2400" dirty="0" err="1" smtClean="0">
                <a:solidFill>
                  <a:schemeClr val="tx2"/>
                </a:solidFill>
              </a:rPr>
              <a:t>firetam</a:t>
            </a:r>
            <a:r>
              <a:rPr lang="en-US" sz="2400" dirty="0" smtClean="0">
                <a:solidFill>
                  <a:schemeClr val="tx2"/>
                </a:solidFill>
              </a:rPr>
              <a:t>/</a:t>
            </a:r>
            <a:r>
              <a:rPr lang="en-US" sz="2400" dirty="0" err="1" smtClean="0">
                <a:solidFill>
                  <a:schemeClr val="tx2"/>
                </a:solidFill>
              </a:rPr>
              <a:t>GameActivity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28483" y="1741835"/>
            <a:ext cx="54136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java/com/</a:t>
            </a:r>
            <a:r>
              <a:rPr lang="en-US" sz="2400" dirty="0" err="1" smtClean="0">
                <a:solidFill>
                  <a:schemeClr val="tx2"/>
                </a:solidFill>
              </a:rPr>
              <a:t>sredstva</a:t>
            </a:r>
            <a:r>
              <a:rPr lang="en-US" sz="2400" dirty="0" smtClean="0">
                <a:solidFill>
                  <a:schemeClr val="tx2"/>
                </a:solidFill>
              </a:rPr>
              <a:t>/</a:t>
            </a:r>
            <a:r>
              <a:rPr lang="en-US" sz="2400" dirty="0" err="1" smtClean="0">
                <a:solidFill>
                  <a:schemeClr val="tx2"/>
                </a:solidFill>
              </a:rPr>
              <a:t>firetam</a:t>
            </a:r>
            <a:r>
              <a:rPr lang="en-US" sz="2400" dirty="0" smtClean="0">
                <a:solidFill>
                  <a:schemeClr val="tx2"/>
                </a:solidFill>
              </a:rPr>
              <a:t>/</a:t>
            </a:r>
            <a:r>
              <a:rPr lang="en-US" sz="2400" dirty="0" err="1" smtClean="0">
                <a:solidFill>
                  <a:schemeClr val="tx2"/>
                </a:solidFill>
              </a:rPr>
              <a:t>StartActivity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40" y="2203500"/>
            <a:ext cx="40386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4409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Классы Фрагментов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332407"/>
            <a:ext cx="5867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java/com/</a:t>
            </a:r>
            <a:r>
              <a:rPr lang="en-US" sz="2400" dirty="0" err="1" smtClean="0">
                <a:solidFill>
                  <a:schemeClr val="tx2"/>
                </a:solidFill>
              </a:rPr>
              <a:t>sredstva</a:t>
            </a:r>
            <a:r>
              <a:rPr lang="en-US" sz="2400" dirty="0" smtClean="0">
                <a:solidFill>
                  <a:schemeClr val="tx2"/>
                </a:solidFill>
              </a:rPr>
              <a:t>/</a:t>
            </a:r>
            <a:r>
              <a:rPr lang="en-US" sz="2400" dirty="0" err="1" smtClean="0">
                <a:solidFill>
                  <a:schemeClr val="tx2"/>
                </a:solidFill>
              </a:rPr>
              <a:t>firetam</a:t>
            </a:r>
            <a:r>
              <a:rPr lang="en-US" sz="2400" dirty="0" smtClean="0">
                <a:solidFill>
                  <a:schemeClr val="tx2"/>
                </a:solidFill>
              </a:rPr>
              <a:t>/</a:t>
            </a:r>
            <a:r>
              <a:rPr lang="en-US" sz="2400" dirty="0" err="1" smtClean="0">
                <a:solidFill>
                  <a:schemeClr val="tx2"/>
                </a:solidFill>
              </a:rPr>
              <a:t>FragmentAbout</a:t>
            </a:r>
            <a:r>
              <a:rPr lang="en-US" sz="2400" b="1" dirty="0" smtClean="0">
                <a:solidFill>
                  <a:schemeClr val="tx2"/>
                </a:solidFill>
              </a:rPr>
              <a:t>/</a:t>
            </a:r>
            <a:endParaRPr lang="ru-RU" sz="2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03995"/>
            <a:ext cx="49339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38608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Ресурсы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38200" y="1055802"/>
            <a:ext cx="1736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res</a:t>
            </a:r>
            <a:r>
              <a:rPr lang="en-US" sz="2400" dirty="0" smtClean="0">
                <a:solidFill>
                  <a:schemeClr val="tx2"/>
                </a:solidFill>
              </a:rPr>
              <a:t>/</a:t>
            </a:r>
            <a:r>
              <a:rPr lang="en-US" sz="2400" dirty="0" err="1" smtClean="0">
                <a:solidFill>
                  <a:schemeClr val="tx2"/>
                </a:solidFill>
              </a:rPr>
              <a:t>drawble</a:t>
            </a:r>
            <a:endParaRPr lang="ru-RU" sz="2400" dirty="0">
              <a:solidFill>
                <a:schemeClr val="tx2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064376" y="1055801"/>
            <a:ext cx="1619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res/</a:t>
            </a:r>
            <a:r>
              <a:rPr lang="en-US" sz="2400" b="1" dirty="0">
                <a:solidFill>
                  <a:schemeClr val="tx2"/>
                </a:solidFill>
              </a:rPr>
              <a:t>layout</a:t>
            </a:r>
            <a:r>
              <a:rPr lang="en-US" sz="2400" dirty="0">
                <a:solidFill>
                  <a:schemeClr val="tx2"/>
                </a:solidFill>
              </a:rPr>
              <a:t>/</a:t>
            </a:r>
            <a:endParaRPr lang="ru-RU" sz="2400" dirty="0">
              <a:solidFill>
                <a:schemeClr val="tx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58"/>
            <a:ext cx="32004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376" y="1690658"/>
            <a:ext cx="2590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05003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Перспективы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78734" y="1498661"/>
            <a:ext cx="475803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2"/>
                </a:solidFill>
              </a:rPr>
              <a:t>Добавление большего количества </a:t>
            </a:r>
            <a:r>
              <a:rPr lang="ru-RU" sz="2000" dirty="0" smtClean="0">
                <a:solidFill>
                  <a:schemeClr val="tx2"/>
                </a:solidFill>
              </a:rPr>
              <a:t>существ и локаций</a:t>
            </a:r>
            <a:endParaRPr lang="ru-RU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2"/>
                </a:solidFill>
              </a:rPr>
              <a:t>Добавление </a:t>
            </a:r>
            <a:r>
              <a:rPr lang="ru-RU" sz="2000" dirty="0" smtClean="0">
                <a:solidFill>
                  <a:schemeClr val="tx2"/>
                </a:solidFill>
              </a:rPr>
              <a:t>больших мотивирующих вещей</a:t>
            </a:r>
            <a:endParaRPr lang="ru-RU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tx2"/>
                </a:solidFill>
              </a:rPr>
              <a:t>Добавление </a:t>
            </a:r>
            <a:r>
              <a:rPr lang="ru-RU" sz="2000" dirty="0" smtClean="0">
                <a:solidFill>
                  <a:schemeClr val="tx2"/>
                </a:solidFill>
              </a:rPr>
              <a:t>музыки</a:t>
            </a:r>
            <a:endParaRPr lang="ru-RU" sz="2000" dirty="0">
              <a:solidFill>
                <a:schemeClr val="tx2"/>
              </a:solidFill>
            </a:endParaRPr>
          </a:p>
        </p:txBody>
      </p:sp>
      <p:pic>
        <p:nvPicPr>
          <p:cNvPr id="5122" name="Picture 2" descr="D:\Document\Desctop\SlimeVKlet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971" y="-26600"/>
            <a:ext cx="4681737" cy="468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431" y="3817851"/>
            <a:ext cx="2321719" cy="2178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699" y="4599532"/>
            <a:ext cx="7143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714" y="3760121"/>
            <a:ext cx="7239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67501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98</Words>
  <Application>Microsoft Office PowerPoint</Application>
  <PresentationFormat>Произвольный</PresentationFormat>
  <Paragraphs>43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SamsungOne 450C</vt:lpstr>
      <vt:lpstr>SamsungOne 800C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FireTam</vt:lpstr>
      <vt:lpstr>FireTam- тамагочи игра, которая не отнимет много времени, однако позволит снять напряжение и нагрузку</vt:lpstr>
      <vt:lpstr>FireTam</vt:lpstr>
      <vt:lpstr>Технологии</vt:lpstr>
      <vt:lpstr>Основные классы и пакеты</vt:lpstr>
      <vt:lpstr>Классы Фрагментов</vt:lpstr>
      <vt:lpstr>Ресурсы</vt:lpstr>
      <vt:lpstr>Перспективы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Пользователь Windows</cp:lastModifiedBy>
  <cp:revision>46</cp:revision>
  <dcterms:created xsi:type="dcterms:W3CDTF">2020-05-25T08:37:09Z</dcterms:created>
  <dcterms:modified xsi:type="dcterms:W3CDTF">2022-05-24T09:09:41Z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